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IEEE</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Technological Forecasting and Social Change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Research Policy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Telecommunication Union</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Organization for Standardization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243.45 Million in 2024, and is expected to reach USD 35443.43 Million by 2032. The market shows a steady CAGR of 91.66% from 2025 to 2032. Rapid innovation in processors, AI integration, remote work demand, and edge computing drive the global computer market; major OEMs and chipmakers compete on performance, energy efficiency, and modular designs. Supply chain resilience, sustainability initiatives, and software and hardware integration accelerate adoption. Continued R&amp;D, strategic partnerships, and emerging markets indicate diversification and growth potential over the decade with rapid cycles ahead.</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High-speed Connectivity: Widespread broadband, 5G, and low-latency networks enable cloud computing, remote work, and distributed computing services. Enhanced connectivity drives demand for powerful endpoint devices, enables edge computing integration, facilitates large-scale data transfer, and supports seamless software-as-a-service adoption across consumer and enterprise markets globally. while boosting hardware innovation and affordability.
Technological Innovation: Rapid advances in processors, GPUs, memory, and storage architectures increase computing performance, energy efficiency. Breakthroughs in AI accelerators, virtualization, and software optimization expand application capabilities. Continuous R&amp;D, open-source ecosystems, and cross-industry collaboration accelerate time-to-market, diverse use cases, cost reductions, and widespread adoption across consumer, enterprise, and industrial segments.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Artificial intelligence workloads are shifting global computer demand toward accelerators and heterogeneous systems. Cloud providers and enterprises adopt GPU accelerators from NVIDIA and neural engines embedded in Apple and Intel designs to support inference and training. Computer makers prioritize thermal solutions, power delivery, and software stacks to unlock performance across laptops, desktops, and data center servers. Edge AI in autonomous vehicles and industrial robotics drives demand for rugged, low latency devices, influencing component sourcing and system integration across supply chains.
Hybrid work and remote collaboration reshaped consumer and enterprise computing requirements, elevating demand for portable, secure devices with collaboration features. Laptop lines such as Microsoft Surface, Apple MacBook, and offerings from Dell and HP emphasize webcams, microphones, and managed security. IT teams combine virtualization and cloud desktops with unified communications platforms like Microsoft Teams and Zoom to enable remote access. OEMs and resellers respond by refining warranty coverage, deployment automation, and lifecycle management to support distributed employees and simplify provisioning.
Sustainability concerns and efficiency mandates reshape computer design, sourcing, and end of life practices industry-wide. Manufacturers adopt recycled materials and modular designs, while Apple's recycling initiative and Dell's sustainable packaging show corporate commitment. Data center operators improve efficiency to lower power and cooling demands, prompting adoption of liquid cooling and advanced power management. Regulators and corporate net zero pledges accelerate circular economy measures, influencing procurement standards and extending device lifecycles through refurbishment and certified preowned programs and supply chain transparency.
Shifts in usage patterns drive diverse form factors and service integration across the computer market, from ultraportable notebooks to gaming rigs and thin clients. Cloud desktop offerings from major providers enable compute offload while OEMs such as Lenovo and Acer tailor hardware for education and enterprise. Gaming lines like ASUS ROG and MSI push performance and influence component choices. Supply chain volatility spurs vertical integration, deeper component partnerships, and growth of device as a service models to stabilize procurement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Edge Computing Accelerating Global Computer Market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Modular and repairable computer designs combined with expanding right-to-repair laws are reshaping buyer preferences and manufacturer strategies worldwide. Makers like Framework exemplify modular laptop architectures that enable component replacement, while iFixit's repairability scores influence consumer choices. Regulatory moves such as France's repairability index and EU ecodesign proposals pressure brands to disclose repair information. Corporations including Apple created independent repair provider programs after advocacy. These trends encourage longer device lifecycles, spare part availability, and redesigns prioritizing serviceability over sealed, disposable assemblies.
Enterprise buyers and secondary-market actors increasingly favor repairable computers to reduce lifecycle costs and supply risks, altering procurement criteria across industries. Leasing and refurbishment channels benefit from easy part swaps and modular designs, with marketplaces like Back Market scaling refurbished device distribution. IT asset disposition providers report higher recovery values for modular devices, encouraging manufacturers to offer spare parts. Public and corporate procurement frameworks are beginning to reward demonstrable repairability, prompting suppliers to redesign devices for maintenance and component reuse.
Standardized components and interoperable module ecosystems are easing repairs and upgrades, influencing computer design and aftermarket services. Industry-accepted form factors such as M.2 storage, SO-DIMM memory, NVMe interfaces, and PCIe lanes let consumers and technicians replace parts across brands. Server and enterprise families from HPE Synergy to Dell EMC modular chassis demonstrate how hot-swappable compute and storage modules accelerate maintenance. Standard ports like USB-C enable aftermarket expansion. Together these trends lower repair complexity and promote longer upgrade cycles and sustainability.
Shifting consumer values and activist pressure are making repairability a reputational issue for computer brands, reshaping purchase decisions and support strategies. Advocacy groups such as Repair.org and iFixit mobilize campaigns that sway public opinion, while crowdsourced teardown scores highlight vendor transparency. Retail and service networks like Best Buy adapt to support in-warranty and out-of-warranty repairs. In response, firms including Apple introduced self-service and independent repair programs, signaling that consumer and activist demand directly influences product architecture and service models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Modular Repairable Design and Right to Repair Policies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Persistent supply chain disruptions and semiconductor shortages are constraining computer manufacturers' ability to meet demand. Major vendors such as Apple, Dell and Lenovo have reported extended product lead times and inventory challenges, delaying shipments of premium laptops and desktops. Factory closures, logistics bottlenecks at major ports, and limited capacity at chip fabs have reduced component availability. OEMs are prioritizing flagship models and enterprise orders, leaving consumer segments with sporadic supply and prolonged purchase wait times in many regions worldwide now.
Escalating input costs and extended freight delays erode manufacturers' margins and translate into higher consumer prices across computer categories. Congestion at major ports such as Shanghai and Los Angeles, combined with container availability and volatile fuel costs, has increased transport lead times and unpredictability. Component suppliers are imposing longer payment terms and fees, prompting OEMs and retailers to adjust pricing and inventory strategies. This environment pressures thin-margin segments like budget notebooks, where consumers face bargains and slower replenishment now.
Geopolitical tensions and export controls restrict access to advanced components and complicate procurement strategies for global computer makers. Restrictions on sales of high end chips to certain Chinese companies have disrupted supply relationships and forced product redesigns. Firms reliant on overseas fabrication or US sourced tools face compliance challenges and uncertain approvals. Suppliers and OEMs must navigate sanctions, licensing regimes and shifting trade policies, increasing development costs and delaying introductions of new platforms and refreshed designs across global markets.
Environmental regulations and scrutiny of conflict minerals constrain component sourcing and manufacturing for computer makers. Regulations in regions like the EU force certification of supply chains and limits on hazardous materials, increasing compliance and redesign burdens. Mining bottlenecks and ethical issues surrounding cobalt and rare earth extraction in producing countries reduce availability for batteries and magnets. Manufacturer initiatives to expand recycling and circular sourcing, such as take back programs and refurbishment efforts, seek to relieve raw material pressures over time.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Component Shortages Challenge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manufactures, and sells personal computers under the Mac brand, integrating custom Apple silicon with macOS and a tightly managed ecosystem of software and services. In the global market of computers, the company focuses on performance-per-watt gains, battery life, and compatibility across laptops and desktops used by consumers, creators, and enterprises. Recent generations of M‑series chips extend efficiency and graphics capabilities, while features like Apple Intelligence and on‑device security differentiate user workflows. Distribution spans retail stores, online channels, and resellers worldwide, supported by enterprise partnerships. Strategy emphasizes vertical integration, long product support cycles, and expansion of services that enhance device value and retention.</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 is Apple's line of personal computers spanning MacBook Air and Pro laptops, iMac all-in-ones, Mac mini, Mac Studio, and Mac Pro desktops. Powered by Apple silicon, they emphasize performance-per-watt, integrated hardware-software optimization, and security. macOS supports professional workflows, creative applications, and enterprise management with robust developer tools and services.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28600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295835">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295835">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295835">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295835">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295835">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295835">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295835">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295835">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295835">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295835">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295835">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295835">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295835">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295835">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295835">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295840">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28600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295835">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295835">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295835">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295835">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295835">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Global Market of Computers Size by Service (2019-2032)</a:t>
                      </a:r>
                    </a:p>
                  </a:txBody>
                  <a:tcPr>
                    <a:noFill/>
                    <a:lnL>
                      <a:noFill/>
                    </a:lnL>
                    <a:lnR>
                      <a:noFill/>
                    </a:lnR>
                    <a:lnT>
                      <a:noFill/>
                    </a:lnT>
                    <a:lnB>
                      <a:noFill/>
                    </a:lnB>
                  </a:tcPr>
                </a:tc>
              </a:tr>
              <a:tr h="295835">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295835">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295835">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Global Market of Computers Size by Application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295835">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295835">
                <a:tc>
                  <a:txBody>
                    <a:bodyPr/>
                    <a:lstStyle/>
                    <a:p>
                      <a:pPr>
                        <a:defRPr sz="1100" b="1">
                          <a:solidFill>
                            <a:srgbClr val="7030A0"/>
                          </a:solidFill>
                          <a:latin typeface="Poppins"/>
                        </a:defRPr>
                      </a:pPr>
                      <a:r>
                        <a:t>7. Global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Global Market of Computers Size by Region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295835">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295835">
                <a:tc>
                  <a:txBody>
                    <a:bodyPr/>
                    <a:lstStyle/>
                    <a:p>
                      <a:pPr>
                        <a:defRPr sz="1100" b="1">
                          <a:solidFill>
                            <a:srgbClr val="7030A0"/>
                          </a:solidFill>
                          <a:latin typeface="Poppins"/>
                        </a:defRPr>
                      </a:pPr>
                      <a:r>
                        <a:t>8. Global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295835">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295840">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28600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295835">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295835">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295835">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295835">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295835">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295835">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295835">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295835">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295835">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295835">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295835">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295835">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295835">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295840">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28600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584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